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hicker Inline" charset="1" panose="00000A00000000000000"/>
      <p:regular r:id="rId12"/>
    </p:embeddedFont>
    <p:embeddedFont>
      <p:font typeface="Helios Extended Bold" charset="1" panose="02000805050000020004"/>
      <p:regular r:id="rId13"/>
    </p:embeddedFont>
    <p:embeddedFont>
      <p:font typeface="Helios Extended" charset="1" panose="02000505040000020004"/>
      <p:regular r:id="rId14"/>
    </p:embeddedFont>
    <p:embeddedFont>
      <p:font typeface="Open Sans Bold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16618"/>
            <a:ext cx="18382906" cy="9258300"/>
          </a:xfrm>
          <a:custGeom>
            <a:avLst/>
            <a:gdLst/>
            <a:ahLst/>
            <a:cxnLst/>
            <a:rect r="r" b="b" t="t" l="l"/>
            <a:pathLst>
              <a:path h="9258300" w="18382906">
                <a:moveTo>
                  <a:pt x="0" y="0"/>
                </a:moveTo>
                <a:lnTo>
                  <a:pt x="18382906" y="0"/>
                </a:lnTo>
                <a:lnTo>
                  <a:pt x="1838290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9437" y="6705492"/>
            <a:ext cx="2065357" cy="1336849"/>
          </a:xfrm>
          <a:custGeom>
            <a:avLst/>
            <a:gdLst/>
            <a:ahLst/>
            <a:cxnLst/>
            <a:rect r="r" b="b" t="t" l="l"/>
            <a:pathLst>
              <a:path h="1336849" w="2065357">
                <a:moveTo>
                  <a:pt x="0" y="0"/>
                </a:moveTo>
                <a:lnTo>
                  <a:pt x="2065357" y="0"/>
                </a:lnTo>
                <a:lnTo>
                  <a:pt x="2065357" y="1336848"/>
                </a:lnTo>
                <a:lnTo>
                  <a:pt x="0" y="1336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795" y="4786910"/>
            <a:ext cx="3110410" cy="1328993"/>
          </a:xfrm>
          <a:custGeom>
            <a:avLst/>
            <a:gdLst/>
            <a:ahLst/>
            <a:cxnLst/>
            <a:rect r="r" b="b" t="t" l="l"/>
            <a:pathLst>
              <a:path h="1328993" w="3110410">
                <a:moveTo>
                  <a:pt x="0" y="0"/>
                </a:moveTo>
                <a:lnTo>
                  <a:pt x="3110410" y="0"/>
                </a:lnTo>
                <a:lnTo>
                  <a:pt x="3110410" y="1328994"/>
                </a:lnTo>
                <a:lnTo>
                  <a:pt x="0" y="1328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6248" y="6611312"/>
            <a:ext cx="3110410" cy="1334649"/>
          </a:xfrm>
          <a:custGeom>
            <a:avLst/>
            <a:gdLst/>
            <a:ahLst/>
            <a:cxnLst/>
            <a:rect r="r" b="b" t="t" l="l"/>
            <a:pathLst>
              <a:path h="1334649" w="3110410">
                <a:moveTo>
                  <a:pt x="0" y="0"/>
                </a:moveTo>
                <a:lnTo>
                  <a:pt x="3110410" y="0"/>
                </a:lnTo>
                <a:lnTo>
                  <a:pt x="3110410" y="1334649"/>
                </a:lnTo>
                <a:lnTo>
                  <a:pt x="0" y="1334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828206">
            <a:off x="3847835" y="4761507"/>
            <a:ext cx="424677" cy="404770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D2C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anchor="ctr" rtlCol="false" tIns="65207" lIns="65207" bIns="65207" rIns="6520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65809" y="1160010"/>
            <a:ext cx="15954401" cy="40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22"/>
              </a:lnSpc>
            </a:pPr>
            <a:r>
              <a:rPr lang="en-US" sz="12730">
                <a:solidFill>
                  <a:srgbClr val="FC7E0D"/>
                </a:solidFill>
                <a:latin typeface="Thicker Inline"/>
                <a:ea typeface="Thicker Inline"/>
                <a:cs typeface="Thicker Inline"/>
                <a:sym typeface="Thicker Inline"/>
              </a:rPr>
              <a:t>Beyond the Horizon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5814" y="3121541"/>
            <a:ext cx="9994391" cy="184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5039" b="true">
                <a:solidFill>
                  <a:srgbClr val="E0D2C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Polish Legacy of 2148</a:t>
            </a:r>
          </a:p>
        </p:txBody>
      </p:sp>
      <p:grpSp>
        <p:nvGrpSpPr>
          <p:cNvPr name="Group 11" id="11"/>
          <p:cNvGrpSpPr/>
          <p:nvPr/>
        </p:nvGrpSpPr>
        <p:grpSpPr>
          <a:xfrm rot="1947995">
            <a:off x="14415659" y="4656377"/>
            <a:ext cx="424677" cy="404770"/>
            <a:chOff x="0" y="0"/>
            <a:chExt cx="812800" cy="774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D2C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anchor="ctr" rtlCol="false" tIns="65207" lIns="65207" bIns="65207" rIns="65207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0433">
            <a:off x="8635010" y="775365"/>
            <a:ext cx="9489425" cy="14299133"/>
          </a:xfrm>
          <a:custGeom>
            <a:avLst/>
            <a:gdLst/>
            <a:ahLst/>
            <a:cxnLst/>
            <a:rect r="r" b="b" t="t" l="l"/>
            <a:pathLst>
              <a:path h="14299133" w="9489425">
                <a:moveTo>
                  <a:pt x="0" y="0"/>
                </a:moveTo>
                <a:lnTo>
                  <a:pt x="9489424" y="0"/>
                </a:lnTo>
                <a:lnTo>
                  <a:pt x="9489424" y="14299133"/>
                </a:lnTo>
                <a:lnTo>
                  <a:pt x="0" y="1429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3875" y="528367"/>
            <a:ext cx="2886450" cy="2941605"/>
          </a:xfrm>
          <a:custGeom>
            <a:avLst/>
            <a:gdLst/>
            <a:ahLst/>
            <a:cxnLst/>
            <a:rect r="r" b="b" t="t" l="l"/>
            <a:pathLst>
              <a:path h="2941605" w="2886450">
                <a:moveTo>
                  <a:pt x="0" y="0"/>
                </a:moveTo>
                <a:lnTo>
                  <a:pt x="2886450" y="0"/>
                </a:lnTo>
                <a:lnTo>
                  <a:pt x="2886450" y="2941605"/>
                </a:lnTo>
                <a:lnTo>
                  <a:pt x="0" y="2941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83926" y="5691510"/>
            <a:ext cx="10981169" cy="19050"/>
          </a:xfrm>
          <a:prstGeom prst="line">
            <a:avLst/>
          </a:prstGeom>
          <a:ln cap="flat" w="38100">
            <a:solidFill>
              <a:srgbClr val="FC7E0D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2820461" y="5375265"/>
            <a:ext cx="3940394" cy="5099333"/>
          </a:xfrm>
          <a:custGeom>
            <a:avLst/>
            <a:gdLst/>
            <a:ahLst/>
            <a:cxnLst/>
            <a:rect r="r" b="b" t="t" l="l"/>
            <a:pathLst>
              <a:path h="5099333" w="3940394">
                <a:moveTo>
                  <a:pt x="0" y="0"/>
                </a:moveTo>
                <a:lnTo>
                  <a:pt x="3940394" y="0"/>
                </a:lnTo>
                <a:lnTo>
                  <a:pt x="3940394" y="5099333"/>
                </a:lnTo>
                <a:lnTo>
                  <a:pt x="0" y="509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3556" y="6300961"/>
            <a:ext cx="4348474" cy="3321541"/>
          </a:xfrm>
          <a:custGeom>
            <a:avLst/>
            <a:gdLst/>
            <a:ahLst/>
            <a:cxnLst/>
            <a:rect r="r" b="b" t="t" l="l"/>
            <a:pathLst>
              <a:path h="3321541" w="4348474">
                <a:moveTo>
                  <a:pt x="0" y="0"/>
                </a:moveTo>
                <a:lnTo>
                  <a:pt x="4348475" y="0"/>
                </a:lnTo>
                <a:lnTo>
                  <a:pt x="4348475" y="3321541"/>
                </a:lnTo>
                <a:lnTo>
                  <a:pt x="0" y="3321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731" t="-2215" r="-347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31161">
            <a:off x="15192351" y="5972213"/>
            <a:ext cx="2811135" cy="704643"/>
          </a:xfrm>
          <a:custGeom>
            <a:avLst/>
            <a:gdLst/>
            <a:ahLst/>
            <a:cxnLst/>
            <a:rect r="r" b="b" t="t" l="l"/>
            <a:pathLst>
              <a:path h="704643" w="2811135">
                <a:moveTo>
                  <a:pt x="0" y="0"/>
                </a:moveTo>
                <a:lnTo>
                  <a:pt x="2811135" y="0"/>
                </a:lnTo>
                <a:lnTo>
                  <a:pt x="2811135" y="704643"/>
                </a:lnTo>
                <a:lnTo>
                  <a:pt x="0" y="7046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22717">
            <a:off x="945149" y="6182210"/>
            <a:ext cx="8806997" cy="8972926"/>
          </a:xfrm>
          <a:custGeom>
            <a:avLst/>
            <a:gdLst/>
            <a:ahLst/>
            <a:cxnLst/>
            <a:rect r="r" b="b" t="t" l="l"/>
            <a:pathLst>
              <a:path h="8972926" w="8806997">
                <a:moveTo>
                  <a:pt x="0" y="0"/>
                </a:moveTo>
                <a:lnTo>
                  <a:pt x="8806997" y="0"/>
                </a:lnTo>
                <a:lnTo>
                  <a:pt x="8806997" y="8972926"/>
                </a:lnTo>
                <a:lnTo>
                  <a:pt x="0" y="8972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3893" y="423592"/>
            <a:ext cx="12618856" cy="47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1"/>
              </a:lnSpc>
              <a:spcBef>
                <a:spcPct val="0"/>
              </a:spcBef>
            </a:pPr>
            <a:r>
              <a:rPr lang="en-US" sz="384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Year 2148. Dr</a:t>
            </a:r>
            <a:r>
              <a:rPr lang="en-US" sz="384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Mikołaj Cieslak of the International Academy of Space Sciences is leading the Pirx mission, aimed at exploring an exoplanet of the same name. </a:t>
            </a:r>
          </a:p>
          <a:p>
            <a:pPr algn="l">
              <a:lnSpc>
                <a:spcPts val="5381"/>
              </a:lnSpc>
              <a:spcBef>
                <a:spcPct val="0"/>
              </a:spcBef>
            </a:pPr>
            <a:r>
              <a:rPr lang="en-US" sz="384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While conducting his research, he realized just how little humanity truly knows about exoplanets.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325" y="4549956"/>
            <a:ext cx="5227886" cy="2557507"/>
            <a:chOff x="0" y="0"/>
            <a:chExt cx="1376892" cy="6735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892" cy="673582"/>
            </a:xfrm>
            <a:custGeom>
              <a:avLst/>
              <a:gdLst/>
              <a:ahLst/>
              <a:cxnLst/>
              <a:rect r="r" b="b" t="t" l="l"/>
              <a:pathLst>
                <a:path h="673582" w="1376892">
                  <a:moveTo>
                    <a:pt x="0" y="0"/>
                  </a:moveTo>
                  <a:lnTo>
                    <a:pt x="1376892" y="0"/>
                  </a:lnTo>
                  <a:lnTo>
                    <a:pt x="1376892" y="673582"/>
                  </a:lnTo>
                  <a:lnTo>
                    <a:pt x="0" y="673582"/>
                  </a:lnTo>
                  <a:close/>
                </a:path>
              </a:pathLst>
            </a:custGeom>
            <a:solidFill>
              <a:srgbClr val="C0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6892" cy="72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3026" y="4159431"/>
            <a:ext cx="6280484" cy="3086100"/>
          </a:xfrm>
          <a:custGeom>
            <a:avLst/>
            <a:gdLst/>
            <a:ahLst/>
            <a:cxnLst/>
            <a:rect r="r" b="b" t="t" l="l"/>
            <a:pathLst>
              <a:path h="3086100" w="6280484">
                <a:moveTo>
                  <a:pt x="0" y="0"/>
                </a:moveTo>
                <a:lnTo>
                  <a:pt x="6280484" y="0"/>
                </a:lnTo>
                <a:lnTo>
                  <a:pt x="6280484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026" y="2869287"/>
            <a:ext cx="13645533" cy="61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Explore distant planets, conduct experiments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800961">
            <a:off x="9093210" y="4852656"/>
            <a:ext cx="1586279" cy="1616590"/>
          </a:xfrm>
          <a:custGeom>
            <a:avLst/>
            <a:gdLst/>
            <a:ahLst/>
            <a:cxnLst/>
            <a:rect r="r" b="b" t="t" l="l"/>
            <a:pathLst>
              <a:path h="1616590" w="1586279">
                <a:moveTo>
                  <a:pt x="0" y="0"/>
                </a:moveTo>
                <a:lnTo>
                  <a:pt x="1586279" y="0"/>
                </a:lnTo>
                <a:lnTo>
                  <a:pt x="1586279" y="1616590"/>
                </a:lnTo>
                <a:lnTo>
                  <a:pt x="0" y="16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4577" y="6134665"/>
            <a:ext cx="3374787" cy="3383245"/>
          </a:xfrm>
          <a:custGeom>
            <a:avLst/>
            <a:gdLst/>
            <a:ahLst/>
            <a:cxnLst/>
            <a:rect r="r" b="b" t="t" l="l"/>
            <a:pathLst>
              <a:path h="3383245" w="3374787">
                <a:moveTo>
                  <a:pt x="0" y="0"/>
                </a:moveTo>
                <a:lnTo>
                  <a:pt x="3374787" y="0"/>
                </a:lnTo>
                <a:lnTo>
                  <a:pt x="3374787" y="3383245"/>
                </a:lnTo>
                <a:lnTo>
                  <a:pt x="0" y="338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443193">
            <a:off x="15232174" y="3013966"/>
            <a:ext cx="4307371" cy="5574245"/>
          </a:xfrm>
          <a:custGeom>
            <a:avLst/>
            <a:gdLst/>
            <a:ahLst/>
            <a:cxnLst/>
            <a:rect r="r" b="b" t="t" l="l"/>
            <a:pathLst>
              <a:path h="5574245" w="4307371">
                <a:moveTo>
                  <a:pt x="0" y="0"/>
                </a:moveTo>
                <a:lnTo>
                  <a:pt x="4307371" y="0"/>
                </a:lnTo>
                <a:lnTo>
                  <a:pt x="4307371" y="5574245"/>
                </a:lnTo>
                <a:lnTo>
                  <a:pt x="0" y="5574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4318" y="582172"/>
            <a:ext cx="15883545" cy="142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2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“Beyond the Horizon: The Polish Legacy of 2148” transports players to a future beyond our solar system.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56806">
            <a:off x="15137070" y="4203965"/>
            <a:ext cx="3433056" cy="3433056"/>
          </a:xfrm>
          <a:custGeom>
            <a:avLst/>
            <a:gdLst/>
            <a:ahLst/>
            <a:cxnLst/>
            <a:rect r="r" b="b" t="t" l="l"/>
            <a:pathLst>
              <a:path h="3433056" w="3433056">
                <a:moveTo>
                  <a:pt x="0" y="0"/>
                </a:moveTo>
                <a:lnTo>
                  <a:pt x="3433056" y="0"/>
                </a:lnTo>
                <a:lnTo>
                  <a:pt x="3433056" y="3433056"/>
                </a:lnTo>
                <a:lnTo>
                  <a:pt x="0" y="3433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026" y="7469569"/>
            <a:ext cx="9693407" cy="203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3086">
                <a:solidFill>
                  <a:srgbClr val="E0D2C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8-bit exploration mode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E0D2C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Explore far from home planet Pirx, collect and analyze data, survive to expand our understanding of the universe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026" y="3582829"/>
            <a:ext cx="6975167" cy="3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>
                <a:solidFill>
                  <a:srgbClr val="E0D2C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concept art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03026" y="2287785"/>
            <a:ext cx="6492240" cy="0"/>
          </a:xfrm>
          <a:prstGeom prst="line">
            <a:avLst/>
          </a:prstGeom>
          <a:ln cap="flat" w="38100">
            <a:solidFill>
              <a:srgbClr val="FC7E0D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415" y="3042741"/>
            <a:ext cx="17585868" cy="4491182"/>
            <a:chOff x="0" y="0"/>
            <a:chExt cx="23447824" cy="5988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64277" cy="5988242"/>
            </a:xfrm>
            <a:custGeom>
              <a:avLst/>
              <a:gdLst/>
              <a:ahLst/>
              <a:cxnLst/>
              <a:rect r="r" b="b" t="t" l="l"/>
              <a:pathLst>
                <a:path h="5988242" w="11564277">
                  <a:moveTo>
                    <a:pt x="0" y="0"/>
                  </a:moveTo>
                  <a:lnTo>
                    <a:pt x="11564277" y="0"/>
                  </a:lnTo>
                  <a:lnTo>
                    <a:pt x="11564277" y="5988242"/>
                  </a:lnTo>
                  <a:lnTo>
                    <a:pt x="0" y="598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904261" y="0"/>
              <a:ext cx="11543563" cy="5975758"/>
            </a:xfrm>
            <a:custGeom>
              <a:avLst/>
              <a:gdLst/>
              <a:ahLst/>
              <a:cxnLst/>
              <a:rect r="r" b="b" t="t" l="l"/>
              <a:pathLst>
                <a:path h="5975758" w="11543563">
                  <a:moveTo>
                    <a:pt x="0" y="0"/>
                  </a:moveTo>
                  <a:lnTo>
                    <a:pt x="11543563" y="0"/>
                  </a:lnTo>
                  <a:lnTo>
                    <a:pt x="11543563" y="5975758"/>
                  </a:lnTo>
                  <a:lnTo>
                    <a:pt x="0" y="597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9111" y="925590"/>
            <a:ext cx="17347171" cy="1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And spread knowledge about the rich history of extraterrestrial exploration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41889" y="2093407"/>
            <a:ext cx="1466668" cy="949334"/>
          </a:xfrm>
          <a:custGeom>
            <a:avLst/>
            <a:gdLst/>
            <a:ahLst/>
            <a:cxnLst/>
            <a:rect r="r" b="b" t="t" l="l"/>
            <a:pathLst>
              <a:path h="949334" w="1466668">
                <a:moveTo>
                  <a:pt x="0" y="0"/>
                </a:moveTo>
                <a:lnTo>
                  <a:pt x="1466668" y="0"/>
                </a:lnTo>
                <a:lnTo>
                  <a:pt x="1466668" y="949334"/>
                </a:lnTo>
                <a:lnTo>
                  <a:pt x="0" y="94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13640"/>
            <a:ext cx="16788885" cy="154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3086">
                <a:solidFill>
                  <a:srgbClr val="E0D2C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Story mode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E0D2C9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Observe work in International Academy of Space Sciences and take part in making history with various interesting personalities.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93" y="1393752"/>
            <a:ext cx="1827158" cy="8893248"/>
          </a:xfrm>
          <a:custGeom>
            <a:avLst/>
            <a:gdLst/>
            <a:ahLst/>
            <a:cxnLst/>
            <a:rect r="r" b="b" t="t" l="l"/>
            <a:pathLst>
              <a:path h="8893248" w="1827158">
                <a:moveTo>
                  <a:pt x="0" y="0"/>
                </a:moveTo>
                <a:lnTo>
                  <a:pt x="1827158" y="0"/>
                </a:lnTo>
                <a:lnTo>
                  <a:pt x="1827158" y="8893248"/>
                </a:lnTo>
                <a:lnTo>
                  <a:pt x="0" y="889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59747" y="898896"/>
            <a:ext cx="9188467" cy="4244604"/>
            <a:chOff x="0" y="0"/>
            <a:chExt cx="12251290" cy="565947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3073" y="962700"/>
              <a:ext cx="346145" cy="346145"/>
              <a:chOff x="0" y="0"/>
              <a:chExt cx="68374" cy="68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756035" y="2507220"/>
              <a:ext cx="346145" cy="346145"/>
              <a:chOff x="0" y="0"/>
              <a:chExt cx="68374" cy="6837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5313327"/>
              <a:ext cx="346145" cy="346145"/>
              <a:chOff x="0" y="0"/>
              <a:chExt cx="68374" cy="6837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779004" y="0"/>
              <a:ext cx="346145" cy="346145"/>
              <a:chOff x="0" y="0"/>
              <a:chExt cx="68374" cy="6837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799477" y="2161075"/>
              <a:ext cx="346145" cy="346145"/>
              <a:chOff x="0" y="0"/>
              <a:chExt cx="68374" cy="6837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145622" y="2853366"/>
              <a:ext cx="346145" cy="346145"/>
              <a:chOff x="0" y="0"/>
              <a:chExt cx="68374" cy="6837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905145" y="789627"/>
              <a:ext cx="346145" cy="346145"/>
              <a:chOff x="0" y="0"/>
              <a:chExt cx="68374" cy="6837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8374" cy="68374"/>
              </a:xfrm>
              <a:custGeom>
                <a:avLst/>
                <a:gdLst/>
                <a:ahLst/>
                <a:cxnLst/>
                <a:rect r="r" b="b" t="t" l="l"/>
                <a:pathLst>
                  <a:path h="68374" w="68374">
                    <a:moveTo>
                      <a:pt x="0" y="0"/>
                    </a:moveTo>
                    <a:lnTo>
                      <a:pt x="68374" y="0"/>
                    </a:lnTo>
                    <a:lnTo>
                      <a:pt x="68374" y="68374"/>
                    </a:lnTo>
                    <a:lnTo>
                      <a:pt x="0" y="68374"/>
                    </a:lnTo>
                    <a:close/>
                  </a:path>
                </a:pathLst>
              </a:custGeom>
              <a:solidFill>
                <a:srgbClr val="F4E1D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68374" cy="11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11198056" y="3021198"/>
            <a:ext cx="5088339" cy="5088339"/>
          </a:xfrm>
          <a:custGeom>
            <a:avLst/>
            <a:gdLst/>
            <a:ahLst/>
            <a:cxnLst/>
            <a:rect r="r" b="b" t="t" l="l"/>
            <a:pathLst>
              <a:path h="5088339" w="5088339">
                <a:moveTo>
                  <a:pt x="0" y="0"/>
                </a:moveTo>
                <a:lnTo>
                  <a:pt x="5088339" y="0"/>
                </a:lnTo>
                <a:lnTo>
                  <a:pt x="5088339" y="5088339"/>
                </a:lnTo>
                <a:lnTo>
                  <a:pt x="0" y="508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402751" y="7294755"/>
            <a:ext cx="15433169" cy="263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2"/>
              </a:lnSpc>
            </a:pPr>
            <a:r>
              <a:rPr lang="en-US" sz="4951" b="true">
                <a:solidFill>
                  <a:srgbClr val="FC7E0D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Play</a:t>
            </a:r>
          </a:p>
          <a:p>
            <a:pPr algn="r">
              <a:lnSpc>
                <a:spcPts val="6932"/>
              </a:lnSpc>
            </a:pPr>
            <a:r>
              <a:rPr lang="en-US" sz="4951" b="true">
                <a:solidFill>
                  <a:srgbClr val="FC7E0D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Learn </a:t>
            </a:r>
          </a:p>
          <a:p>
            <a:pPr algn="r">
              <a:lnSpc>
                <a:spcPts val="6932"/>
              </a:lnSpc>
            </a:pPr>
            <a:r>
              <a:rPr lang="en-US" sz="4951" b="true">
                <a:solidFill>
                  <a:srgbClr val="FC7E0D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Share your knowledge with others!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48160" y="765733"/>
            <a:ext cx="7847938" cy="10156155"/>
          </a:xfrm>
          <a:custGeom>
            <a:avLst/>
            <a:gdLst/>
            <a:ahLst/>
            <a:cxnLst/>
            <a:rect r="r" b="b" t="t" l="l"/>
            <a:pathLst>
              <a:path h="10156155" w="7847938">
                <a:moveTo>
                  <a:pt x="0" y="0"/>
                </a:moveTo>
                <a:lnTo>
                  <a:pt x="7847938" y="0"/>
                </a:lnTo>
                <a:lnTo>
                  <a:pt x="7847938" y="10156155"/>
                </a:lnTo>
                <a:lnTo>
                  <a:pt x="0" y="1015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2125" y="2585712"/>
            <a:ext cx="6516196" cy="6516196"/>
          </a:xfrm>
          <a:custGeom>
            <a:avLst/>
            <a:gdLst/>
            <a:ahLst/>
            <a:cxnLst/>
            <a:rect r="r" b="b" t="t" l="l"/>
            <a:pathLst>
              <a:path h="6516196" w="6516196">
                <a:moveTo>
                  <a:pt x="0" y="0"/>
                </a:moveTo>
                <a:lnTo>
                  <a:pt x="6516197" y="0"/>
                </a:lnTo>
                <a:lnTo>
                  <a:pt x="6516197" y="6516196"/>
                </a:lnTo>
                <a:lnTo>
                  <a:pt x="0" y="651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7785" y="573367"/>
            <a:ext cx="7769511" cy="2754645"/>
          </a:xfrm>
          <a:custGeom>
            <a:avLst/>
            <a:gdLst/>
            <a:ahLst/>
            <a:cxnLst/>
            <a:rect r="r" b="b" t="t" l="l"/>
            <a:pathLst>
              <a:path h="2754645" w="7769511">
                <a:moveTo>
                  <a:pt x="0" y="0"/>
                </a:moveTo>
                <a:lnTo>
                  <a:pt x="7769511" y="0"/>
                </a:lnTo>
                <a:lnTo>
                  <a:pt x="7769511" y="2754644"/>
                </a:lnTo>
                <a:lnTo>
                  <a:pt x="0" y="275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29870" y="4648526"/>
            <a:ext cx="2072671" cy="49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>
                <a:solidFill>
                  <a:srgbClr val="FC7E0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5787" y="5048250"/>
            <a:ext cx="49608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4E1D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“Pirx”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7659370"/>
            <a:ext cx="7835891" cy="61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392">
                <a:solidFill>
                  <a:srgbClr val="FC7E0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May the Earth be a sphere to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DAGSyTjBWOY</dc:identifier>
  <dcterms:modified xsi:type="dcterms:W3CDTF">2011-08-01T06:04:30Z</dcterms:modified>
  <cp:revision>1</cp:revision>
  <dc:title>Tekst akapitu</dc:title>
</cp:coreProperties>
</file>